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702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50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9180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1252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162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9331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02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083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777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148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21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928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162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247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230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75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88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C58CDAB-88FA-4A78-B41C-3AF9BD906CC2}" type="datetimeFigureOut">
              <a:rPr lang="hu-HU" smtClean="0"/>
              <a:t>2021. 09. 07.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1BD1A6-7BD9-4214-ADDB-2E3513AAB5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59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Soponyai</a:t>
            </a:r>
            <a:r>
              <a:rPr lang="hu-HU" dirty="0"/>
              <a:t> Áron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</a:t>
            </a:r>
            <a:r>
              <a:rPr lang="hu-HU" dirty="0" err="1"/>
              <a:t>Soponyai</a:t>
            </a:r>
            <a:r>
              <a:rPr lang="hu-HU" dirty="0"/>
              <a:t> Áron</a:t>
            </a:r>
          </a:p>
        </p:txBody>
      </p:sp>
      <p:pic>
        <p:nvPicPr>
          <p:cNvPr id="2050" name="Picture 2" descr="https://cdn.discordapp.com/attachments/763084485939036170/813693754070138920/y4pcaup3n0j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331" y="1766887"/>
            <a:ext cx="3480371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94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Élet helye: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Budapest, 1134. </a:t>
            </a:r>
            <a:r>
              <a:rPr lang="hu-HU" dirty="0" smtClean="0"/>
              <a:t>Szobája és az internet.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0203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Iskolája: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Eötvös József Általános iskola, 1-8 A. Jegyei nem voltak a legjobbak de nem is voltak rosszak. Szomorú.</a:t>
            </a:r>
          </a:p>
        </p:txBody>
      </p:sp>
    </p:spTree>
    <p:extLst>
      <p:ext uri="{BB962C8B-B14F-4D97-AF65-F5344CB8AC3E}">
        <p14:creationId xmlns:p14="http://schemas.microsoft.com/office/powerpoint/2010/main" val="342562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Gyengeségei: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Az élet, </a:t>
            </a:r>
            <a:r>
              <a:rPr lang="hu-HU" dirty="0" err="1"/>
              <a:t>komunikáció</a:t>
            </a:r>
            <a:r>
              <a:rPr lang="hu-HU" dirty="0"/>
              <a:t>, tanulás, buta és boldogtalan.</a:t>
            </a:r>
          </a:p>
        </p:txBody>
      </p:sp>
      <p:pic>
        <p:nvPicPr>
          <p:cNvPr id="1026" name="Picture 2" descr="https://cdn.discordapp.com/attachments/763084485939036170/771763468700614736/szuz_polsk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18" y="3363495"/>
            <a:ext cx="5274129" cy="29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Erősségei: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nincsenek, más emberek életének az elbaszása.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2" y="1327150"/>
            <a:ext cx="3552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756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6231" y="982057"/>
            <a:ext cx="8761413" cy="706964"/>
          </a:xfrm>
        </p:spPr>
        <p:txBody>
          <a:bodyPr/>
          <a:lstStyle/>
          <a:p>
            <a:r>
              <a:rPr lang="hu-HU" dirty="0" err="1"/>
              <a:t>kösznöm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96231" y="2595111"/>
            <a:ext cx="8825659" cy="3416300"/>
          </a:xfrm>
        </p:spPr>
        <p:txBody>
          <a:bodyPr/>
          <a:lstStyle/>
          <a:p>
            <a:r>
              <a:rPr lang="hu-HU" dirty="0"/>
              <a:t>köszönöm</a:t>
            </a:r>
          </a:p>
        </p:txBody>
      </p:sp>
      <p:pic>
        <p:nvPicPr>
          <p:cNvPr id="5" name="video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530" y="1212850"/>
            <a:ext cx="4586212" cy="45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B576A-EDD4-4DF2-BC15-65F6D8C2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>
            <a:off x="-1118461" y="2393347"/>
            <a:ext cx="8825658" cy="2677648"/>
          </a:xfrm>
        </p:spPr>
        <p:txBody>
          <a:bodyPr/>
          <a:lstStyle/>
          <a:p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kösznöm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88FBA77-A03C-42AD-BC0A-411FEB40A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Fi3HCSezsYVxHKs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55" y="172938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nácsterem">
  <a:themeElements>
    <a:clrScheme name="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98</TotalTime>
  <Words>67</Words>
  <Application>Microsoft Office PowerPoint</Application>
  <PresentationFormat>Szélesvásznú</PresentationFormat>
  <Paragraphs>13</Paragraphs>
  <Slides>7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Tanácsterem</vt:lpstr>
      <vt:lpstr>Soponyai Áron</vt:lpstr>
      <vt:lpstr>Élet helye:</vt:lpstr>
      <vt:lpstr>Iskolája:</vt:lpstr>
      <vt:lpstr>Gyengeségei:</vt:lpstr>
      <vt:lpstr>Erősségei:</vt:lpstr>
      <vt:lpstr>kösznöm</vt:lpstr>
      <vt:lpstr>kösznöm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Szex és depresszió</dc:title>
  <dc:creator>diak</dc:creator>
  <cp:lastModifiedBy>diak</cp:lastModifiedBy>
  <cp:revision>8</cp:revision>
  <dcterms:created xsi:type="dcterms:W3CDTF">2021-09-06T07:34:03Z</dcterms:created>
  <dcterms:modified xsi:type="dcterms:W3CDTF">2021-09-07T07:23:42Z</dcterms:modified>
</cp:coreProperties>
</file>